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51" r:id="rId4"/>
    <p:sldId id="353" r:id="rId5"/>
    <p:sldId id="354" r:id="rId6"/>
    <p:sldId id="352" r:id="rId7"/>
    <p:sldId id="349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88" d="100"/>
          <a:sy n="88" d="100"/>
        </p:scale>
        <p:origin x="119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1.2 – les </a:t>
            </a:r>
            <a:r>
              <a:rPr lang="nl-NL" sz="6000" dirty="0" smtClean="0"/>
              <a:t>2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Verder met tarief berekenen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32656"/>
            <a:ext cx="6192688" cy="6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57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Trekker + werktuig</a:t>
            </a:r>
          </a:p>
          <a:p>
            <a:r>
              <a:rPr lang="nl-NL" dirty="0" smtClean="0"/>
              <a:t>Zelfrijder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81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7128792" cy="648072"/>
          </a:xfrm>
        </p:spPr>
        <p:txBody>
          <a:bodyPr/>
          <a:lstStyle/>
          <a:p>
            <a:r>
              <a:rPr lang="nl-NL" dirty="0" smtClean="0"/>
              <a:t>Hoelang doet een machine over een ha?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6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de opdrachten 35 t/m 40.</a:t>
            </a:r>
          </a:p>
          <a:p>
            <a:r>
              <a:rPr lang="nl-NL" dirty="0" smtClean="0"/>
              <a:t>36 t/m 40 gaan over dezelfde machine.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5707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2820</TotalTime>
  <Words>59</Words>
  <Application>Microsoft Office PowerPoint</Application>
  <PresentationFormat>Diavoorstelling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Wat gaan we vandaag doen?</vt:lpstr>
      <vt:lpstr>PowerPoint-presentatie</vt:lpstr>
      <vt:lpstr>Vandaag</vt:lpstr>
      <vt:lpstr>Hoelang doet een machine over een ha?</vt:lpstr>
      <vt:lpstr>Opdrachten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77</cp:revision>
  <dcterms:created xsi:type="dcterms:W3CDTF">2013-11-15T15:05:42Z</dcterms:created>
  <dcterms:modified xsi:type="dcterms:W3CDTF">2017-10-30T15:02:51Z</dcterms:modified>
</cp:coreProperties>
</file>